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-20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0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5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7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6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2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5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sell-virology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6" y="152887"/>
            <a:ext cx="8639988" cy="1439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006" y="1751639"/>
            <a:ext cx="8639988" cy="1439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8-02-23 at 18.3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697427" y="1223393"/>
            <a:ext cx="2290909" cy="3062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5139" y="1245093"/>
            <a:ext cx="2290909" cy="30554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>
            <a:off x="2346263" y="1017411"/>
            <a:ext cx="2520000" cy="3469049"/>
          </a:xfrm>
          <a:prstGeom prst="rect">
            <a:avLst/>
          </a:prstGeom>
        </p:spPr>
      </p:pic>
      <p:pic>
        <p:nvPicPr>
          <p:cNvPr id="18" name="Picture 17" descr="Screen Shot 2018-02-23 at 18.31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4588244" y="606016"/>
            <a:ext cx="2290909" cy="29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74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572895"/>
            <a:ext cx="4569965" cy="25706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4035" y="2572895"/>
            <a:ext cx="4569965" cy="25706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4035" y="0"/>
            <a:ext cx="4569965" cy="25706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69965" cy="25706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89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6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80" t="20930" r="-1" b="1"/>
          <a:stretch/>
        </p:blipFill>
        <p:spPr>
          <a:xfrm>
            <a:off x="2287018" y="1286447"/>
            <a:ext cx="4569965" cy="25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9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776" b="29974"/>
          <a:stretch/>
        </p:blipFill>
        <p:spPr>
          <a:xfrm>
            <a:off x="2287018" y="1286447"/>
            <a:ext cx="4569965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6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800" t="14974" r="1557" b="55105"/>
          <a:stretch/>
        </p:blipFill>
        <p:spPr>
          <a:xfrm>
            <a:off x="2287017" y="1286447"/>
            <a:ext cx="4569967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62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575" b="14012"/>
          <a:stretch/>
        </p:blipFill>
        <p:spPr>
          <a:xfrm>
            <a:off x="2287018" y="1286447"/>
            <a:ext cx="4574962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75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004" t="30694" r="1528" b="11440"/>
          <a:stretch/>
        </p:blipFill>
        <p:spPr>
          <a:xfrm>
            <a:off x="2287018" y="1286447"/>
            <a:ext cx="4569964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08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4002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0</Words>
  <Application>Microsoft Macintosh PowerPoint</Application>
  <PresentationFormat>On-screen Show (16:9)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Brito</dc:creator>
  <cp:lastModifiedBy>Anderson Brito</cp:lastModifiedBy>
  <cp:revision>14</cp:revision>
  <dcterms:created xsi:type="dcterms:W3CDTF">2018-02-23T18:29:37Z</dcterms:created>
  <dcterms:modified xsi:type="dcterms:W3CDTF">2018-03-03T01:51:28Z</dcterms:modified>
</cp:coreProperties>
</file>